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A80A"/>
    <a:srgbClr val="F8AD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21" d="100"/>
          <a:sy n="121" d="100"/>
        </p:scale>
        <p:origin x="-80" y="-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A95F3219-2435-0F4F-9980-4CF8C2909595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C2AFCFF0-0559-EF42-B534-90B4C7DCA4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8340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A95F3219-2435-0F4F-9980-4CF8C2909595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C2AFCFF0-0559-EF42-B534-90B4C7DCA4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7593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A95F3219-2435-0F4F-9980-4CF8C2909595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C2AFCFF0-0559-EF42-B534-90B4C7DCA4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485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A95F3219-2435-0F4F-9980-4CF8C2909595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C2AFCFF0-0559-EF42-B534-90B4C7DCA4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1707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A95F3219-2435-0F4F-9980-4CF8C2909595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C2AFCFF0-0559-EF42-B534-90B4C7DCA4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982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A95F3219-2435-0F4F-9980-4CF8C2909595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C2AFCFF0-0559-EF42-B534-90B4C7DCA4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9279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A95F3219-2435-0F4F-9980-4CF8C2909595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C2AFCFF0-0559-EF42-B534-90B4C7DCA4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4084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A95F3219-2435-0F4F-9980-4CF8C2909595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C2AFCFF0-0559-EF42-B534-90B4C7DCA4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7153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A95F3219-2435-0F4F-9980-4CF8C2909595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C2AFCFF0-0559-EF42-B534-90B4C7DCA4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7007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A95F3219-2435-0F4F-9980-4CF8C2909595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C2AFCFF0-0559-EF42-B534-90B4C7DCA4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3790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A95F3219-2435-0F4F-9980-4CF8C2909595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C2AFCFF0-0559-EF42-B534-90B4C7DCA4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7220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4" Type="http://schemas.openxmlformats.org/officeDocument/2006/relationships/image" Target="../media/image2.emf"/><Relationship Id="rId15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769" y="5681818"/>
            <a:ext cx="4627348" cy="104069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5393" y="6642109"/>
            <a:ext cx="4627349" cy="132485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475487" y="5651500"/>
            <a:ext cx="2382513" cy="231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969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Relationship Id="rId3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2" y="7985933"/>
            <a:ext cx="6826248" cy="1081064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547173" y="5814804"/>
            <a:ext cx="2226548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baseline="30000" dirty="0">
                <a:solidFill>
                  <a:srgbClr val="F0A80A"/>
                </a:solidFill>
                <a:latin typeface="Arial"/>
                <a:cs typeface="Arial"/>
              </a:rPr>
              <a:t>ÉVÉNEMENT ORGANISÉ PAR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547173" y="6615635"/>
            <a:ext cx="2226548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2000" b="1" baseline="30000" dirty="0">
              <a:solidFill>
                <a:srgbClr val="208CDB"/>
              </a:solidFill>
              <a:latin typeface="Arial"/>
              <a:cs typeface="Arial"/>
            </a:endParaRPr>
          </a:p>
          <a:p>
            <a:pPr algn="ctr"/>
            <a:r>
              <a:rPr lang="fr-FR" sz="2000" b="1" baseline="30000" dirty="0" smtClean="0">
                <a:latin typeface="Arial"/>
                <a:cs typeface="Arial"/>
              </a:rPr>
              <a:t>INSÉREZ VOTRE LOGO</a:t>
            </a:r>
            <a:endParaRPr lang="fr-FR" baseline="30000" dirty="0"/>
          </a:p>
        </p:txBody>
      </p:sp>
      <p:sp>
        <p:nvSpPr>
          <p:cNvPr id="11" name="Rectangle 10"/>
          <p:cNvSpPr/>
          <p:nvPr/>
        </p:nvSpPr>
        <p:spPr>
          <a:xfrm>
            <a:off x="1336446" y="8469541"/>
            <a:ext cx="4468773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2000" b="1" baseline="30000" dirty="0">
              <a:solidFill>
                <a:srgbClr val="208CDB"/>
              </a:solidFill>
              <a:latin typeface="Arial"/>
              <a:cs typeface="Arial"/>
            </a:endParaRPr>
          </a:p>
          <a:p>
            <a:pPr algn="ctr"/>
            <a:r>
              <a:rPr lang="fr-FR" sz="2000" b="1" baseline="30000" dirty="0" smtClean="0">
                <a:latin typeface="Arial"/>
                <a:cs typeface="Arial"/>
              </a:rPr>
              <a:t>LOGOS PARTENAIRES À INSÉRER</a:t>
            </a:r>
            <a:endParaRPr lang="fr-FR" baseline="30000" dirty="0"/>
          </a:p>
        </p:txBody>
      </p:sp>
      <p:sp>
        <p:nvSpPr>
          <p:cNvPr id="14" name="Rectangle 13"/>
          <p:cNvSpPr/>
          <p:nvPr/>
        </p:nvSpPr>
        <p:spPr>
          <a:xfrm>
            <a:off x="78399" y="6613847"/>
            <a:ext cx="4468773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2000" b="1" baseline="30000" dirty="0">
              <a:solidFill>
                <a:srgbClr val="F0A80A"/>
              </a:solidFill>
              <a:latin typeface="Arial"/>
              <a:cs typeface="Arial"/>
            </a:endParaRPr>
          </a:p>
          <a:p>
            <a:pPr algn="ctr"/>
            <a:r>
              <a:rPr lang="fr-FR" sz="2000" b="1" baseline="30000" dirty="0" smtClean="0">
                <a:solidFill>
                  <a:srgbClr val="F0A80A"/>
                </a:solidFill>
                <a:latin typeface="Arial"/>
                <a:cs typeface="Arial"/>
              </a:rPr>
              <a:t>INFORMATIONS</a:t>
            </a:r>
          </a:p>
          <a:p>
            <a:r>
              <a:rPr lang="fr-FR" sz="1000" b="1" baseline="30000" dirty="0" smtClean="0">
                <a:latin typeface="Arial"/>
                <a:cs typeface="Arial"/>
              </a:rPr>
              <a:t>(UTILISEZ</a:t>
            </a:r>
            <a:r>
              <a:rPr lang="fr-FR" sz="1000" b="1" dirty="0" smtClean="0">
                <a:latin typeface="Arial"/>
                <a:cs typeface="Arial"/>
              </a:rPr>
              <a:t> </a:t>
            </a:r>
            <a:r>
              <a:rPr lang="fr-FR" sz="1000" b="1" baseline="30000" dirty="0" smtClean="0">
                <a:latin typeface="Arial"/>
                <a:cs typeface="Arial"/>
              </a:rPr>
              <a:t>ECRITURE ARIAL) </a:t>
            </a:r>
          </a:p>
          <a:p>
            <a:r>
              <a:rPr lang="fr-FR" sz="2000" baseline="30000" dirty="0" smtClean="0">
                <a:latin typeface="Arial"/>
                <a:cs typeface="Arial"/>
              </a:rPr>
              <a:t>Adresse</a:t>
            </a:r>
            <a:r>
              <a:rPr lang="fr-FR" sz="2000" baseline="30000" dirty="0">
                <a:latin typeface="Arial"/>
                <a:cs typeface="Arial"/>
              </a:rPr>
              <a:t>(s) de la manifestation XX XX </a:t>
            </a:r>
          </a:p>
          <a:p>
            <a:r>
              <a:rPr lang="fr-FR" sz="2000" baseline="30000" dirty="0">
                <a:latin typeface="Arial"/>
                <a:cs typeface="Arial"/>
              </a:rPr>
              <a:t>Horaires XX XX</a:t>
            </a:r>
          </a:p>
          <a:p>
            <a:r>
              <a:rPr lang="fr-FR" sz="2000" baseline="30000" dirty="0">
                <a:latin typeface="Arial"/>
                <a:cs typeface="Arial"/>
              </a:rPr>
              <a:t>Informations complémentaires (site, #, etc.</a:t>
            </a:r>
            <a:r>
              <a:rPr lang="fr-FR" baseline="30000" dirty="0"/>
              <a:t>)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97938" y="5738027"/>
            <a:ext cx="44687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FFFFFF"/>
                </a:solidFill>
                <a:latin typeface="Arial"/>
                <a:cs typeface="Arial"/>
              </a:rPr>
              <a:t>NOM DE VOTRE MANIFESTATION</a:t>
            </a:r>
            <a:endParaRPr lang="fr-FR" sz="1200" baseline="30000" dirty="0"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endParaRPr lang="fr-FR" sz="1200" b="1" baseline="30000" dirty="0"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r>
              <a:rPr lang="fr-FR" b="1" baseline="30000" dirty="0" smtClean="0">
                <a:solidFill>
                  <a:srgbClr val="FFFFFF"/>
                </a:solidFill>
                <a:latin typeface="Arial"/>
                <a:cs typeface="Arial"/>
              </a:rPr>
              <a:t>ACTIVITÉ</a:t>
            </a:r>
          </a:p>
          <a:p>
            <a:pPr algn="ctr"/>
            <a:r>
              <a:rPr lang="fr-FR" sz="1000" b="1" baseline="30000" dirty="0">
                <a:solidFill>
                  <a:schemeClr val="bg1"/>
                </a:solidFill>
                <a:latin typeface="Arial"/>
                <a:cs typeface="Arial"/>
              </a:rPr>
              <a:t>(</a:t>
            </a:r>
            <a:r>
              <a:rPr lang="fr-FR" sz="1000" b="1" baseline="30000" dirty="0" smtClean="0">
                <a:solidFill>
                  <a:schemeClr val="bg1"/>
                </a:solidFill>
                <a:latin typeface="Arial"/>
                <a:cs typeface="Arial"/>
              </a:rPr>
              <a:t>UTILISEZ</a:t>
            </a:r>
            <a:r>
              <a:rPr lang="fr-FR" sz="10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000" b="1" baseline="30000" dirty="0">
                <a:solidFill>
                  <a:schemeClr val="bg1"/>
                </a:solidFill>
                <a:latin typeface="Arial"/>
                <a:cs typeface="Arial"/>
              </a:rPr>
              <a:t>ECRITURE ARIAL) </a:t>
            </a:r>
            <a:endParaRPr lang="fr-FR" b="1" baseline="30000" dirty="0"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r>
              <a:rPr lang="fr-FR" b="1" baseline="30000" dirty="0" smtClean="0">
                <a:solidFill>
                  <a:srgbClr val="FFFFFF"/>
                </a:solidFill>
                <a:latin typeface="Arial"/>
                <a:cs typeface="Arial"/>
              </a:rPr>
              <a:t>JOUR</a:t>
            </a:r>
            <a:r>
              <a:rPr lang="fr-FR" b="1" baseline="30000" dirty="0">
                <a:solidFill>
                  <a:srgbClr val="FFFFFF"/>
                </a:solidFill>
                <a:latin typeface="Arial"/>
                <a:cs typeface="Arial"/>
              </a:rPr>
              <a:t>-JOUR MOIS</a:t>
            </a:r>
            <a:r>
              <a:rPr lang="fr-FR" baseline="30000" dirty="0">
                <a:solidFill>
                  <a:srgbClr val="FFFFFF"/>
                </a:solidFill>
                <a:latin typeface="Arial"/>
                <a:cs typeface="Arial"/>
              </a:rPr>
              <a:t> Année - Lieu (XX</a:t>
            </a:r>
            <a:r>
              <a:rPr lang="fr-FR" baseline="30000" dirty="0">
                <a:solidFill>
                  <a:srgbClr val="FFFFFF"/>
                </a:solidFill>
              </a:rPr>
              <a:t>)</a:t>
            </a:r>
            <a:endParaRPr lang="fr-FR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16972" y="1792623"/>
            <a:ext cx="532669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b="1" baseline="30000" dirty="0">
              <a:latin typeface="Arial"/>
              <a:cs typeface="Arial"/>
            </a:endParaRPr>
          </a:p>
          <a:p>
            <a:r>
              <a:rPr lang="fr-FR" b="1" dirty="0"/>
              <a:t>INSÉREZ VOTRE IMAGE DANS LES DIMENSIONS DU </a:t>
            </a:r>
            <a:r>
              <a:rPr lang="fr-FR" b="1" dirty="0" smtClean="0"/>
              <a:t>RECTANGLE </a:t>
            </a:r>
          </a:p>
          <a:p>
            <a:endParaRPr lang="fr-FR" b="1" dirty="0" smtClean="0"/>
          </a:p>
          <a:p>
            <a:r>
              <a:rPr lang="fr-FR" b="1" dirty="0" smtClean="0"/>
              <a:t>Puis </a:t>
            </a:r>
            <a:r>
              <a:rPr lang="fr-FR" b="1" dirty="0"/>
              <a:t>faire clic droit sur l’image et cliquer sur « mettre à l’arrière plan » </a:t>
            </a:r>
            <a:endParaRPr lang="fr-FR" dirty="0"/>
          </a:p>
          <a:p>
            <a:endParaRPr lang="fr-FR" dirty="0"/>
          </a:p>
          <a:p>
            <a:r>
              <a:rPr lang="fr-FR" b="1" dirty="0" smtClean="0"/>
              <a:t>PUIS </a:t>
            </a:r>
            <a:r>
              <a:rPr lang="fr-FR" b="1" dirty="0"/>
              <a:t>SUPPRIMEZ LE RECTANGLE</a:t>
            </a:r>
            <a:endParaRPr lang="fr-FR" baseline="30000" dirty="0"/>
          </a:p>
        </p:txBody>
      </p:sp>
      <p:sp>
        <p:nvSpPr>
          <p:cNvPr id="19" name="Rectangle 18"/>
          <p:cNvSpPr/>
          <p:nvPr/>
        </p:nvSpPr>
        <p:spPr>
          <a:xfrm>
            <a:off x="78400" y="139616"/>
            <a:ext cx="6695321" cy="54715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182" y="189665"/>
            <a:ext cx="1804319" cy="110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96587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75</Words>
  <Application>Microsoft Macintosh PowerPoint</Application>
  <PresentationFormat>Présentation à l'écran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FSCF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Margot VERGNE</dc:creator>
  <cp:lastModifiedBy>Margot VERGNE</cp:lastModifiedBy>
  <cp:revision>17</cp:revision>
  <dcterms:created xsi:type="dcterms:W3CDTF">2019-01-31T11:00:36Z</dcterms:created>
  <dcterms:modified xsi:type="dcterms:W3CDTF">2019-02-07T16:22:30Z</dcterms:modified>
</cp:coreProperties>
</file>